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A68127-1A17-4401-BE99-B511F1842431}" type="datetimeFigureOut">
              <a:rPr lang="en-US" smtClean="0"/>
              <a:pPr/>
              <a:t>11/19/2015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ED9AD9-E51E-44AE-9FE1-82906F18A63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3AE27-CA7D-49F3-A42F-64A0DE4FCC10}" type="datetime1">
              <a:rPr lang="en-US" smtClean="0"/>
              <a:pPr/>
              <a:t>11/19/2015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02F0475-D963-4CB1-945F-5FC4F1B7DBB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blinds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EC73C-485D-4652-8BD9-22BBBD2BED90}" type="datetime1">
              <a:rPr lang="en-US" smtClean="0"/>
              <a:pPr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F0475-D963-4CB1-945F-5FC4F1B7DB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blinds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7C6A2-DB52-4959-9742-8A0C54CA7452}" type="datetime1">
              <a:rPr lang="en-US" smtClean="0"/>
              <a:pPr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F0475-D963-4CB1-945F-5FC4F1B7DB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blinds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706C3DC-A7CF-4685-80E6-199CDC86BFDE}" type="datetime1">
              <a:rPr lang="en-US" smtClean="0"/>
              <a:pPr/>
              <a:t>11/19/2015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F02F0475-D963-4CB1-945F-5FC4F1B7DBB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 spd="slow">
    <p:blinds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21F95-7BE6-4842-9B41-BF6BE319633C}" type="datetime1">
              <a:rPr lang="en-US" smtClean="0"/>
              <a:pPr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F0475-D963-4CB1-945F-5FC4F1B7DBB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blinds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39E25-FCD3-496D-9EA7-20C974923F16}" type="datetime1">
              <a:rPr lang="en-US" smtClean="0"/>
              <a:pPr/>
              <a:t>11/19/2015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F0475-D963-4CB1-945F-5FC4F1B7DBB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slow">
    <p:blinds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F0475-D963-4CB1-945F-5FC4F1B7DBB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452EC-9F67-4BDF-B9FD-EE9E975087C3}" type="datetime1">
              <a:rPr lang="en-US" smtClean="0"/>
              <a:pPr/>
              <a:t>11/19/2015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blinds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BCA3A-8762-4377-80CB-8B2AFF88BA47}" type="datetime1">
              <a:rPr lang="en-US" smtClean="0"/>
              <a:pPr/>
              <a:t>11/19/2015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F0475-D963-4CB1-945F-5FC4F1B7DBB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 spd="slow">
    <p:blinds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18C73-4A90-4B50-AFF9-3881F727AA01}" type="datetime1">
              <a:rPr lang="en-US" smtClean="0"/>
              <a:pPr/>
              <a:t>11/19/2015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F0475-D963-4CB1-945F-5FC4F1B7DB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blinds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A18FA00-593C-42EE-B975-D4C0BC82BB12}" type="datetime1">
              <a:rPr lang="en-US" smtClean="0"/>
              <a:pPr/>
              <a:t>11/19/2015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02F0475-D963-4CB1-945F-5FC4F1B7DBB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blinds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C51EE-6875-42E5-8E2D-1A3B4C48A454}" type="datetime1">
              <a:rPr lang="en-US" smtClean="0"/>
              <a:pPr/>
              <a:t>11/19/2015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02F0475-D963-4CB1-945F-5FC4F1B7DBB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blinds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D60B6A4-038B-4602-857B-0F6A0F2B196A}" type="datetime1">
              <a:rPr lang="en-US" smtClean="0"/>
              <a:pPr/>
              <a:t>11/19/2015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F02F0475-D963-4CB1-945F-5FC4F1B7DBB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blinds dir="vert"/>
  </p:transition>
  <p:hf hdr="0" ftr="0" dt="0"/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581400"/>
            <a:ext cx="8305800" cy="1261404"/>
          </a:xfrm>
        </p:spPr>
        <p:txBody>
          <a:bodyPr/>
          <a:lstStyle/>
          <a:p>
            <a:r>
              <a:rPr lang="en-US" b="1" dirty="0" smtClean="0"/>
              <a:t>Motto:  Proverbs 4:7 </a:t>
            </a:r>
          </a:p>
          <a:p>
            <a:r>
              <a:rPr lang="en-US" b="1" dirty="0" smtClean="0"/>
              <a:t>Wisdom </a:t>
            </a:r>
            <a:r>
              <a:rPr lang="en-US" b="1" i="1" dirty="0" smtClean="0"/>
              <a:t>is</a:t>
            </a:r>
            <a:r>
              <a:rPr lang="en-US" b="1" dirty="0" smtClean="0"/>
              <a:t> the principal thing; </a:t>
            </a:r>
            <a:r>
              <a:rPr lang="en-US" b="1" i="1" dirty="0" smtClean="0"/>
              <a:t>therefore</a:t>
            </a:r>
            <a:r>
              <a:rPr lang="en-US" b="1" dirty="0" smtClean="0"/>
              <a:t> get wisdom: and with all thy getting get understanding.</a:t>
            </a:r>
            <a:endParaRPr lang="en-US" b="1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533400"/>
            <a:ext cx="8305800" cy="2590800"/>
          </a:xfrm>
        </p:spPr>
        <p:txBody>
          <a:bodyPr/>
          <a:lstStyle/>
          <a:p>
            <a:r>
              <a:rPr lang="en-US" sz="7200" b="1" i="1" dirty="0" smtClean="0"/>
              <a:t>Bible Study </a:t>
            </a:r>
            <a:br>
              <a:rPr lang="en-US" sz="7200" b="1" i="1" dirty="0" smtClean="0"/>
            </a:br>
            <a:r>
              <a:rPr lang="en-US" sz="7000" b="1" i="1" dirty="0" smtClean="0"/>
              <a:t>“A Season of Prayer”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200" b="1" dirty="0" smtClean="0"/>
              <a:t>Pastor Andrew Barbour</a:t>
            </a:r>
            <a:endParaRPr lang="en-US" sz="3200" b="1" dirty="0"/>
          </a:p>
        </p:txBody>
      </p:sp>
      <p:pic>
        <p:nvPicPr>
          <p:cNvPr id="1026" name="Picture 2" descr="C:\Users\cmb66898\AppData\Local\Microsoft\Windows\Temporary Internet Files\Content.IE5\SYSTMU00\bible study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4953000"/>
            <a:ext cx="2049780" cy="1600200"/>
          </a:xfrm>
          <a:prstGeom prst="rect">
            <a:avLst/>
          </a:prstGeom>
          <a:noFill/>
          <a:ln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</a:ln>
          <a:scene3d>
            <a:camera prst="obliqueTopRight"/>
            <a:lightRig rig="threePt" dir="t"/>
          </a:scene3d>
          <a:sp3d prstMaterial="metal"/>
        </p:spPr>
      </p:pic>
      <p:sp>
        <p:nvSpPr>
          <p:cNvPr id="6" name="TextBox 5"/>
          <p:cNvSpPr txBox="1"/>
          <p:nvPr/>
        </p:nvSpPr>
        <p:spPr>
          <a:xfrm>
            <a:off x="6400800" y="5943600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November 18, 2015</a:t>
            </a:r>
            <a:endParaRPr lang="en-US" dirty="0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F0475-D963-4CB1-945F-5FC4F1B7DBB7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2362200"/>
          </a:xfrm>
        </p:spPr>
        <p:txBody>
          <a:bodyPr>
            <a:noAutofit/>
          </a:bodyPr>
          <a:lstStyle/>
          <a:p>
            <a:pPr algn="ctr"/>
            <a:r>
              <a:rPr lang="en-US" sz="7200" b="1" dirty="0" smtClean="0">
                <a:solidFill>
                  <a:srgbClr val="FFC000"/>
                </a:solidFill>
              </a:rPr>
              <a:t>Continue in Fervent Prayer…</a:t>
            </a:r>
            <a:endParaRPr lang="en-US" sz="7200" b="1" dirty="0">
              <a:solidFill>
                <a:srgbClr val="FFC000"/>
              </a:solidFill>
            </a:endParaRPr>
          </a:p>
        </p:txBody>
      </p:sp>
      <p:pic>
        <p:nvPicPr>
          <p:cNvPr id="5122" name="Picture 2" descr="C:\Users\cmb66898\AppData\Local\Microsoft\Windows\Temporary Internet Files\Content.IE5\IW3JLZ4X\Those who walk with God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2743200"/>
            <a:ext cx="3657600" cy="35814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373380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Continuous</a:t>
            </a:r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b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en-US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Fervent</a:t>
            </a: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en-US" sz="107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Prayer!</a:t>
            </a:r>
            <a:endParaRPr lang="en-US" sz="107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051" name="Picture 3" descr="C:\Users\cmb66898\AppData\Local\Microsoft\Windows\Temporary Internet Files\Content.IE5\JUMMTF71\17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4572000"/>
            <a:ext cx="3048000" cy="182880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F0475-D963-4CB1-945F-5FC4F1B7DBB7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6019800" y="5410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457200" y="3886200"/>
            <a:ext cx="8305800" cy="2514600"/>
          </a:xfrm>
        </p:spPr>
        <p:txBody>
          <a:bodyPr/>
          <a:lstStyle/>
          <a:p>
            <a:r>
              <a:rPr lang="en-US" sz="3600" dirty="0" smtClean="0"/>
              <a:t> Confess </a:t>
            </a:r>
            <a:r>
              <a:rPr lang="en-US" sz="3600" i="1" dirty="0" smtClean="0"/>
              <a:t>your</a:t>
            </a:r>
            <a:r>
              <a:rPr lang="en-US" sz="3600" dirty="0" smtClean="0"/>
              <a:t> faults one to another, and pray one for another, that ye may be healed. The effectual fervent prayer of a righteous man </a:t>
            </a:r>
            <a:r>
              <a:rPr lang="en-US" sz="3600" dirty="0" err="1" smtClean="0"/>
              <a:t>availeth</a:t>
            </a:r>
            <a:r>
              <a:rPr lang="en-US" sz="3600" dirty="0" smtClean="0"/>
              <a:t> much.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305800" cy="1676400"/>
          </a:xfrm>
        </p:spPr>
        <p:txBody>
          <a:bodyPr/>
          <a:lstStyle/>
          <a:p>
            <a:r>
              <a:rPr lang="en-US" sz="9600" dirty="0" smtClean="0"/>
              <a:t>James 5:16</a:t>
            </a:r>
            <a:endParaRPr lang="en-US" sz="9600" dirty="0"/>
          </a:p>
        </p:txBody>
      </p:sp>
      <p:pic>
        <p:nvPicPr>
          <p:cNvPr id="3075" name="Picture 3" descr="C:\Users\cmb66898\AppData\Local\Microsoft\Windows\Temporary Internet Files\Content.IE5\IW3JLZ4X\50px-Christian_cross.svg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8600" y="2209800"/>
            <a:ext cx="1066800" cy="1143000"/>
          </a:xfrm>
          <a:prstGeom prst="rect">
            <a:avLst/>
          </a:prstGeom>
          <a:noFill/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02F0475-D963-4CB1-945F-5FC4F1B7DBB7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457200" y="3581400"/>
            <a:ext cx="8305800" cy="2667000"/>
          </a:xfrm>
        </p:spPr>
        <p:txBody>
          <a:bodyPr/>
          <a:lstStyle/>
          <a:p>
            <a:r>
              <a:rPr lang="en-US" sz="2400" dirty="0" smtClean="0"/>
              <a:t> 1 Now about that time Herod the king stretched forth </a:t>
            </a:r>
            <a:r>
              <a:rPr lang="en-US" sz="2400" i="1" dirty="0" smtClean="0"/>
              <a:t>his</a:t>
            </a:r>
            <a:r>
              <a:rPr lang="en-US" sz="2400" dirty="0" smtClean="0"/>
              <a:t> hands to vex certain of the church. </a:t>
            </a:r>
            <a:endParaRPr lang="en-US" sz="2400" dirty="0" smtClean="0"/>
          </a:p>
          <a:p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2 And he killed James the brother of John with the sword</a:t>
            </a:r>
            <a:r>
              <a:rPr lang="en-US" sz="2400" dirty="0" smtClean="0"/>
              <a:t>.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3 And because he saw it pleased the Jews, he proceeded further to take Peter also. (Then were the days of unleavened bread.) 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57200" y="685800"/>
            <a:ext cx="8305800" cy="928468"/>
          </a:xfrm>
        </p:spPr>
        <p:txBody>
          <a:bodyPr/>
          <a:lstStyle/>
          <a:p>
            <a:r>
              <a:rPr lang="en-US" sz="9600" b="1" dirty="0" smtClean="0"/>
              <a:t>Acts 12: 1-17</a:t>
            </a:r>
            <a:endParaRPr lang="en-US" sz="9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057400" y="1676400"/>
            <a:ext cx="5562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Let’s begin with …</a:t>
            </a:r>
          </a:p>
          <a:p>
            <a:endParaRPr lang="en-US" sz="2800" dirty="0" smtClean="0"/>
          </a:p>
          <a:p>
            <a:r>
              <a:rPr lang="en-US" sz="2800" dirty="0" smtClean="0"/>
              <a:t>ACTS  CHAPTER  12: 1-3</a:t>
            </a:r>
            <a:endParaRPr lang="en-US" sz="28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02F0475-D963-4CB1-945F-5FC4F1B7DBB7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US" sz="9600" b="1" dirty="0" smtClean="0"/>
              <a:t>Acts 12: 4-6</a:t>
            </a:r>
            <a:endParaRPr lang="en-US" sz="9600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1828800"/>
            <a:ext cx="80010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tx2"/>
                </a:solidFill>
              </a:rPr>
              <a:t>4 And when he had apprehended him, he put </a:t>
            </a:r>
            <a:r>
              <a:rPr lang="en-US" sz="2400" i="1" dirty="0" smtClean="0">
                <a:solidFill>
                  <a:schemeClr val="tx2"/>
                </a:solidFill>
              </a:rPr>
              <a:t>him</a:t>
            </a:r>
            <a:r>
              <a:rPr lang="en-US" sz="2400" dirty="0" smtClean="0">
                <a:solidFill>
                  <a:schemeClr val="tx2"/>
                </a:solidFill>
              </a:rPr>
              <a:t> in prison, and delivered </a:t>
            </a:r>
            <a:r>
              <a:rPr lang="en-US" sz="2400" i="1" dirty="0" smtClean="0">
                <a:solidFill>
                  <a:schemeClr val="tx2"/>
                </a:solidFill>
              </a:rPr>
              <a:t>him</a:t>
            </a:r>
            <a:r>
              <a:rPr lang="en-US" sz="2400" dirty="0" smtClean="0">
                <a:solidFill>
                  <a:schemeClr val="tx2"/>
                </a:solidFill>
              </a:rPr>
              <a:t> to four </a:t>
            </a:r>
            <a:r>
              <a:rPr lang="en-US" sz="2400" dirty="0" err="1" smtClean="0">
                <a:solidFill>
                  <a:schemeClr val="tx2"/>
                </a:solidFill>
              </a:rPr>
              <a:t>quaternions</a:t>
            </a:r>
            <a:r>
              <a:rPr lang="en-US" sz="2400" dirty="0" smtClean="0">
                <a:solidFill>
                  <a:schemeClr val="tx2"/>
                </a:solidFill>
              </a:rPr>
              <a:t> of soldiers to keep him; intending after Easter to bring him forth to the people. </a:t>
            </a:r>
          </a:p>
          <a:p>
            <a:r>
              <a:rPr lang="en-US" sz="2400" dirty="0" smtClean="0">
                <a:solidFill>
                  <a:schemeClr val="tx2"/>
                </a:solidFill>
              </a:rPr>
              <a:t/>
            </a:r>
            <a:br>
              <a:rPr lang="en-US" sz="2400" dirty="0" smtClean="0">
                <a:solidFill>
                  <a:schemeClr val="tx2"/>
                </a:solidFill>
              </a:rPr>
            </a:br>
            <a:r>
              <a:rPr lang="en-US" sz="2400" dirty="0" smtClean="0">
                <a:solidFill>
                  <a:schemeClr val="tx2"/>
                </a:solidFill>
              </a:rPr>
              <a:t>5 Peter therefore was kept in prison: but prayer was made without ceasing of the church unto God for him. </a:t>
            </a:r>
          </a:p>
          <a:p>
            <a:r>
              <a:rPr lang="en-US" sz="2400" dirty="0" smtClean="0">
                <a:solidFill>
                  <a:schemeClr val="tx2"/>
                </a:solidFill>
              </a:rPr>
              <a:t/>
            </a:r>
            <a:br>
              <a:rPr lang="en-US" sz="2400" dirty="0" smtClean="0">
                <a:solidFill>
                  <a:schemeClr val="tx2"/>
                </a:solidFill>
              </a:rPr>
            </a:br>
            <a:r>
              <a:rPr lang="en-US" sz="2400" dirty="0" smtClean="0">
                <a:solidFill>
                  <a:schemeClr val="tx2"/>
                </a:solidFill>
              </a:rPr>
              <a:t>6 And when Herod would have brought him forth, the same night Peter was sleeping between two soldiers, bound with two chains: and the keepers before the door kept the prison.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F0475-D963-4CB1-945F-5FC4F1B7DBB7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295400"/>
          </a:xfrm>
        </p:spPr>
        <p:txBody>
          <a:bodyPr>
            <a:noAutofit/>
          </a:bodyPr>
          <a:lstStyle/>
          <a:p>
            <a:pPr algn="ctr"/>
            <a:r>
              <a:rPr lang="en-US" sz="9600" b="1" dirty="0" smtClean="0"/>
              <a:t>Acts 12: 7-9</a:t>
            </a:r>
            <a:endParaRPr lang="en-US" sz="9600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1905000"/>
            <a:ext cx="80010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tx2"/>
                </a:solidFill>
              </a:rPr>
              <a:t>7 And, behold, the angel of the Lord came upon </a:t>
            </a:r>
            <a:r>
              <a:rPr lang="en-US" sz="2400" i="1" dirty="0" smtClean="0">
                <a:solidFill>
                  <a:schemeClr val="tx2"/>
                </a:solidFill>
              </a:rPr>
              <a:t>him</a:t>
            </a:r>
            <a:r>
              <a:rPr lang="en-US" sz="2400" dirty="0" smtClean="0">
                <a:solidFill>
                  <a:schemeClr val="tx2"/>
                </a:solidFill>
              </a:rPr>
              <a:t>, and a light shined in the prison: and he smote Peter on the side, and raised him up, saying, Arise up quickly. And his chains fell off from </a:t>
            </a:r>
            <a:r>
              <a:rPr lang="en-US" sz="2400" i="1" dirty="0" smtClean="0">
                <a:solidFill>
                  <a:schemeClr val="tx2"/>
                </a:solidFill>
              </a:rPr>
              <a:t>his</a:t>
            </a:r>
            <a:r>
              <a:rPr lang="en-US" sz="2400" dirty="0" smtClean="0">
                <a:solidFill>
                  <a:schemeClr val="tx2"/>
                </a:solidFill>
              </a:rPr>
              <a:t> hands. </a:t>
            </a:r>
          </a:p>
          <a:p>
            <a:r>
              <a:rPr lang="en-US" sz="2400" dirty="0" smtClean="0">
                <a:solidFill>
                  <a:schemeClr val="tx2"/>
                </a:solidFill>
              </a:rPr>
              <a:t/>
            </a:r>
            <a:br>
              <a:rPr lang="en-US" sz="2400" dirty="0" smtClean="0">
                <a:solidFill>
                  <a:schemeClr val="tx2"/>
                </a:solidFill>
              </a:rPr>
            </a:br>
            <a:r>
              <a:rPr lang="en-US" sz="2400" dirty="0" smtClean="0">
                <a:solidFill>
                  <a:schemeClr val="tx2"/>
                </a:solidFill>
              </a:rPr>
              <a:t>8 And the angel said unto him, Gird thyself, and bind on thy sandals. And so he did. And he </a:t>
            </a:r>
            <a:r>
              <a:rPr lang="en-US" sz="2400" dirty="0" err="1" smtClean="0">
                <a:solidFill>
                  <a:schemeClr val="tx2"/>
                </a:solidFill>
              </a:rPr>
              <a:t>saith</a:t>
            </a:r>
            <a:r>
              <a:rPr lang="en-US" sz="2400" dirty="0" smtClean="0">
                <a:solidFill>
                  <a:schemeClr val="tx2"/>
                </a:solidFill>
              </a:rPr>
              <a:t> unto him, Cast thy garment about thee, and follow me. </a:t>
            </a:r>
          </a:p>
          <a:p>
            <a:r>
              <a:rPr lang="en-US" sz="2400" dirty="0" smtClean="0">
                <a:solidFill>
                  <a:schemeClr val="tx2"/>
                </a:solidFill>
              </a:rPr>
              <a:t/>
            </a:r>
            <a:br>
              <a:rPr lang="en-US" sz="2400" dirty="0" smtClean="0">
                <a:solidFill>
                  <a:schemeClr val="tx2"/>
                </a:solidFill>
              </a:rPr>
            </a:br>
            <a:r>
              <a:rPr lang="en-US" sz="2400" dirty="0" smtClean="0">
                <a:solidFill>
                  <a:schemeClr val="tx2"/>
                </a:solidFill>
              </a:rPr>
              <a:t>9 And he went out, and followed him; and </a:t>
            </a:r>
            <a:r>
              <a:rPr lang="en-US" sz="2400" dirty="0" err="1" smtClean="0">
                <a:solidFill>
                  <a:schemeClr val="tx2"/>
                </a:solidFill>
              </a:rPr>
              <a:t>wist</a:t>
            </a:r>
            <a:r>
              <a:rPr lang="en-US" sz="2400" dirty="0" smtClean="0">
                <a:solidFill>
                  <a:schemeClr val="tx2"/>
                </a:solidFill>
              </a:rPr>
              <a:t> not that it was true which was done by the angel; but thought he saw a vision.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F0475-D963-4CB1-945F-5FC4F1B7DBB7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066800"/>
          </a:xfrm>
        </p:spPr>
        <p:txBody>
          <a:bodyPr>
            <a:noAutofit/>
          </a:bodyPr>
          <a:lstStyle/>
          <a:p>
            <a:pPr algn="ctr"/>
            <a:r>
              <a:rPr lang="en-US" sz="9600" b="1" dirty="0" smtClean="0"/>
              <a:t>Acts 12: 10-12</a:t>
            </a:r>
            <a:endParaRPr lang="en-US" sz="9600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1143000"/>
            <a:ext cx="822960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tx2"/>
                </a:solidFill>
              </a:rPr>
              <a:t>10 When they were past the first and the second ward, they came unto the iron gate that </a:t>
            </a:r>
            <a:r>
              <a:rPr lang="en-US" sz="2400" dirty="0" err="1" smtClean="0">
                <a:solidFill>
                  <a:schemeClr val="tx2"/>
                </a:solidFill>
              </a:rPr>
              <a:t>leadeth</a:t>
            </a:r>
            <a:r>
              <a:rPr lang="en-US" sz="2400" dirty="0" smtClean="0">
                <a:solidFill>
                  <a:schemeClr val="tx2"/>
                </a:solidFill>
              </a:rPr>
              <a:t> unto the city; which opened to them of his own accord: and they went out, and passed on through one street; and forthwith the angel departed from him. </a:t>
            </a:r>
          </a:p>
          <a:p>
            <a:r>
              <a:rPr lang="en-US" sz="2400" dirty="0" smtClean="0">
                <a:solidFill>
                  <a:schemeClr val="tx2"/>
                </a:solidFill>
              </a:rPr>
              <a:t/>
            </a:r>
            <a:br>
              <a:rPr lang="en-US" sz="2400" dirty="0" smtClean="0">
                <a:solidFill>
                  <a:schemeClr val="tx2"/>
                </a:solidFill>
              </a:rPr>
            </a:br>
            <a:r>
              <a:rPr lang="en-US" sz="2400" dirty="0" smtClean="0">
                <a:solidFill>
                  <a:schemeClr val="tx2"/>
                </a:solidFill>
              </a:rPr>
              <a:t>11 And when Peter was come to himself, he said, Now I know of a surety, that the Lord hath sent his angel, and hath delivered me out of the hand of Herod, and </a:t>
            </a:r>
            <a:r>
              <a:rPr lang="en-US" sz="2400" i="1" dirty="0" smtClean="0">
                <a:solidFill>
                  <a:schemeClr val="tx2"/>
                </a:solidFill>
              </a:rPr>
              <a:t>from</a:t>
            </a:r>
            <a:r>
              <a:rPr lang="en-US" sz="2400" dirty="0" smtClean="0">
                <a:solidFill>
                  <a:schemeClr val="tx2"/>
                </a:solidFill>
              </a:rPr>
              <a:t> all the expectation of the people of the Jews. </a:t>
            </a:r>
          </a:p>
          <a:p>
            <a:r>
              <a:rPr lang="en-US" sz="2400" dirty="0" smtClean="0">
                <a:solidFill>
                  <a:schemeClr val="tx2"/>
                </a:solidFill>
              </a:rPr>
              <a:t/>
            </a:r>
            <a:br>
              <a:rPr lang="en-US" sz="2400" dirty="0" smtClean="0">
                <a:solidFill>
                  <a:schemeClr val="tx2"/>
                </a:solidFill>
              </a:rPr>
            </a:br>
            <a:r>
              <a:rPr lang="en-US" sz="2400" dirty="0" smtClean="0">
                <a:solidFill>
                  <a:schemeClr val="tx2"/>
                </a:solidFill>
              </a:rPr>
              <a:t>12 And when he had considered </a:t>
            </a:r>
            <a:r>
              <a:rPr lang="en-US" sz="2400" i="1" dirty="0" smtClean="0">
                <a:solidFill>
                  <a:schemeClr val="tx2"/>
                </a:solidFill>
              </a:rPr>
              <a:t>the thing</a:t>
            </a:r>
            <a:r>
              <a:rPr lang="en-US" sz="2400" dirty="0" smtClean="0">
                <a:solidFill>
                  <a:schemeClr val="tx2"/>
                </a:solidFill>
              </a:rPr>
              <a:t>, he came to the house of Mary the mother of John, whose surname was Mark; where many were gathered together praying.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F0475-D963-4CB1-945F-5FC4F1B7DBB7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en-US" sz="9600" b="1" dirty="0" smtClean="0"/>
              <a:t>Acts 12: 13-15</a:t>
            </a:r>
            <a:endParaRPr lang="en-US" sz="9600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2209800"/>
            <a:ext cx="777240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tx2"/>
                </a:solidFill>
              </a:rPr>
              <a:t>13 And as Peter knocked at the door of the gate, a damsel came to hearken, named Rhoda. </a:t>
            </a:r>
          </a:p>
          <a:p>
            <a:r>
              <a:rPr lang="en-US" sz="2400" dirty="0" smtClean="0">
                <a:solidFill>
                  <a:schemeClr val="tx2"/>
                </a:solidFill>
              </a:rPr>
              <a:t/>
            </a:r>
            <a:br>
              <a:rPr lang="en-US" sz="2400" dirty="0" smtClean="0">
                <a:solidFill>
                  <a:schemeClr val="tx2"/>
                </a:solidFill>
              </a:rPr>
            </a:br>
            <a:r>
              <a:rPr lang="en-US" sz="2400" dirty="0" smtClean="0">
                <a:solidFill>
                  <a:schemeClr val="tx2"/>
                </a:solidFill>
              </a:rPr>
              <a:t>14 And when she knew Peter's voice, she opened not the gate for gladness, but ran in, and told how Peter stood before the gate. </a:t>
            </a:r>
          </a:p>
          <a:p>
            <a:r>
              <a:rPr lang="en-US" sz="2400" dirty="0" smtClean="0">
                <a:solidFill>
                  <a:schemeClr val="tx2"/>
                </a:solidFill>
              </a:rPr>
              <a:t/>
            </a:r>
            <a:br>
              <a:rPr lang="en-US" sz="2400" dirty="0" smtClean="0">
                <a:solidFill>
                  <a:schemeClr val="tx2"/>
                </a:solidFill>
              </a:rPr>
            </a:br>
            <a:r>
              <a:rPr lang="en-US" sz="2400" dirty="0" smtClean="0">
                <a:solidFill>
                  <a:schemeClr val="tx2"/>
                </a:solidFill>
              </a:rPr>
              <a:t>15 And they said unto her, Thou art mad. But she constantly affirmed that it was even so. Then said they, It is his angel.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F0475-D963-4CB1-945F-5FC4F1B7DBB7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295400"/>
          </a:xfrm>
        </p:spPr>
        <p:txBody>
          <a:bodyPr>
            <a:noAutofit/>
          </a:bodyPr>
          <a:lstStyle/>
          <a:p>
            <a:pPr algn="ctr"/>
            <a:r>
              <a:rPr lang="en-US" sz="9600" b="1" dirty="0" smtClean="0"/>
              <a:t>Acts 12: 16-17</a:t>
            </a:r>
            <a:endParaRPr lang="en-US" sz="9600" dirty="0"/>
          </a:p>
        </p:txBody>
      </p:sp>
      <p:sp>
        <p:nvSpPr>
          <p:cNvPr id="3" name="TextBox 2"/>
          <p:cNvSpPr txBox="1"/>
          <p:nvPr/>
        </p:nvSpPr>
        <p:spPr>
          <a:xfrm>
            <a:off x="762000" y="1676401"/>
            <a:ext cx="79248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tx2"/>
                </a:solidFill>
              </a:rPr>
              <a:t>16 But Peter continued knocking: and when they had opened </a:t>
            </a:r>
            <a:r>
              <a:rPr lang="en-US" sz="2400" i="1" dirty="0" smtClean="0">
                <a:solidFill>
                  <a:schemeClr val="tx2"/>
                </a:solidFill>
              </a:rPr>
              <a:t>the door</a:t>
            </a:r>
            <a:r>
              <a:rPr lang="en-US" sz="2400" dirty="0" smtClean="0">
                <a:solidFill>
                  <a:schemeClr val="tx2"/>
                </a:solidFill>
              </a:rPr>
              <a:t>, and saw him, they were astonished. </a:t>
            </a:r>
          </a:p>
          <a:p>
            <a:r>
              <a:rPr lang="en-US" sz="2400" dirty="0" smtClean="0">
                <a:solidFill>
                  <a:schemeClr val="tx2"/>
                </a:solidFill>
              </a:rPr>
              <a:t/>
            </a:r>
            <a:br>
              <a:rPr lang="en-US" sz="2400" dirty="0" smtClean="0">
                <a:solidFill>
                  <a:schemeClr val="tx2"/>
                </a:solidFill>
              </a:rPr>
            </a:br>
            <a:r>
              <a:rPr lang="en-US" sz="2400" dirty="0" smtClean="0">
                <a:solidFill>
                  <a:schemeClr val="tx2"/>
                </a:solidFill>
              </a:rPr>
              <a:t>17 But he, beckoning unto them with the hand to hold their peace, declared unto them how the Lord had brought him out of the prison. And he said, Go </a:t>
            </a:r>
            <a:r>
              <a:rPr lang="en-US" sz="2400" dirty="0" err="1" smtClean="0">
                <a:solidFill>
                  <a:schemeClr val="tx2"/>
                </a:solidFill>
              </a:rPr>
              <a:t>shew</a:t>
            </a:r>
            <a:r>
              <a:rPr lang="en-US" sz="2400" dirty="0" smtClean="0">
                <a:solidFill>
                  <a:schemeClr val="tx2"/>
                </a:solidFill>
              </a:rPr>
              <a:t> these things unto James, and to the brethren. And he departed, and went into another place.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4099" name="Picture 3" descr="C:\Users\cmb66898\AppData\Local\Microsoft\Windows\Temporary Internet Files\Content.IE5\SYSTMU00\jesus-picture[1]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4876800"/>
            <a:ext cx="2438400" cy="1600200"/>
          </a:xfrm>
          <a:prstGeom prst="rect">
            <a:avLst/>
          </a:prstGeom>
          <a:noFill/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F0475-D963-4CB1-945F-5FC4F1B7DBB7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131</TotalTime>
  <Words>312</Words>
  <Application>Microsoft Office PowerPoint</Application>
  <PresentationFormat>On-screen Show (4:3)</PresentationFormat>
  <Paragraphs>42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Paper</vt:lpstr>
      <vt:lpstr>Bible Study  “A Season of Prayer” Pastor Andrew Barbour</vt:lpstr>
      <vt:lpstr>Continuous  Fervent  Prayer!</vt:lpstr>
      <vt:lpstr>James 5:16</vt:lpstr>
      <vt:lpstr>Acts 12: 1-17</vt:lpstr>
      <vt:lpstr>Acts 12: 4-6</vt:lpstr>
      <vt:lpstr>Acts 12: 7-9</vt:lpstr>
      <vt:lpstr>Acts 12: 10-12</vt:lpstr>
      <vt:lpstr>Acts 12: 13-15</vt:lpstr>
      <vt:lpstr>Acts 12: 16-17</vt:lpstr>
      <vt:lpstr>Continue in Fervent Prayer…</vt:lpstr>
    </vt:vector>
  </TitlesOfParts>
  <Company>GlaxoSmithKline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Bible Study  Nov</dc:title>
  <dc:creator>cmb66898</dc:creator>
  <cp:lastModifiedBy>cmb66898</cp:lastModifiedBy>
  <cp:revision>33</cp:revision>
  <dcterms:created xsi:type="dcterms:W3CDTF">2015-11-18T17:18:44Z</dcterms:created>
  <dcterms:modified xsi:type="dcterms:W3CDTF">2015-11-19T21:23:14Z</dcterms:modified>
</cp:coreProperties>
</file>